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37" autoAdjust="0"/>
  </p:normalViewPr>
  <p:slideViewPr>
    <p:cSldViewPr>
      <p:cViewPr>
        <p:scale>
          <a:sx n="75" d="100"/>
          <a:sy n="75" d="100"/>
        </p:scale>
        <p:origin x="-67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6CA3-CB31-4554-8259-6B44D53EE86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CFB3-1932-497A-A670-91BE046B8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6CA3-CB31-4554-8259-6B44D53EE86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CFB3-1932-497A-A670-91BE046B8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6CA3-CB31-4554-8259-6B44D53EE86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CFB3-1932-497A-A670-91BE046B8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6CA3-CB31-4554-8259-6B44D53EE86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CFB3-1932-497A-A670-91BE046B8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6CA3-CB31-4554-8259-6B44D53EE86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CFB3-1932-497A-A670-91BE046B8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6CA3-CB31-4554-8259-6B44D53EE86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CFB3-1932-497A-A670-91BE046B8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6CA3-CB31-4554-8259-6B44D53EE86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CFB3-1932-497A-A670-91BE046B8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6CA3-CB31-4554-8259-6B44D53EE86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CFB3-1932-497A-A670-91BE046B8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6CA3-CB31-4554-8259-6B44D53EE86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CFB3-1932-497A-A670-91BE046B8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6CA3-CB31-4554-8259-6B44D53EE86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CFB3-1932-497A-A670-91BE046B8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6CA3-CB31-4554-8259-6B44D53EE86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64CFB3-1932-497A-A670-91BE046B8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76CA3-CB31-4554-8259-6B44D53EE867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4CFB3-1932-497A-A670-91BE046B86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file:///C:\Documents%20and%20Settings\hagamank\Desktop\Hagaman_Kris\presentation\Powerpoint.pptx" TargetMode="External"/><Relationship Id="rId5" Type="http://schemas.openxmlformats.org/officeDocument/2006/relationships/oleObject" Target="file:///C:\Documents%20and%20Settings\hagamank\Desktop\Hagaman_Kris\unit_plan\Venn%20Diagram.docx" TargetMode="External"/><Relationship Id="rId4" Type="http://schemas.openxmlformats.org/officeDocument/2006/relationships/oleObject" Target="file:///C:\Documents%20and%20Settings\hagamank\Desktop\Hagaman_Kris\unit_plan\KWL.docx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ainbow Ribbon PNG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767043" cy="7353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Exploring Cultural Events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Portfolio Presentation</a:t>
            </a:r>
          </a:p>
          <a:p>
            <a:r>
              <a:rPr lang="en-US" dirty="0" smtClean="0"/>
              <a:t>By Kris </a:t>
            </a:r>
            <a:r>
              <a:rPr lang="en-US" dirty="0" err="1" smtClean="0"/>
              <a:t>Hagaman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152400"/>
            <a:ext cx="1981200" cy="1317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ainbow Ribbon PNG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133286" cy="9220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38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Unit Summary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600200"/>
            <a:ext cx="69342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	Wow! Is that culture rich? Travel to another country and explore a cultural event or holiday. Using the internet and/or interviews students will “travel” in small groups to a country of their choice. While there, students will explore traditions associated with the chosen event and will teach the rest of the class through a power point presentation.       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ainbow Ribbon PNG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133286" cy="9220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Curriculum Framing Questions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600200"/>
            <a:ext cx="7010400" cy="452596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Essential Question</a:t>
            </a:r>
          </a:p>
          <a:p>
            <a:pPr>
              <a:buNone/>
            </a:pPr>
            <a:r>
              <a:rPr lang="en-US" dirty="0" smtClean="0"/>
              <a:t>     What does it mean to be rich?</a:t>
            </a:r>
          </a:p>
          <a:p>
            <a:r>
              <a:rPr lang="en-US" b="1" dirty="0" smtClean="0"/>
              <a:t>Unit Questions</a:t>
            </a:r>
          </a:p>
          <a:p>
            <a:pPr>
              <a:buNone/>
            </a:pPr>
            <a:r>
              <a:rPr lang="en-US" dirty="0" smtClean="0"/>
              <a:t>    What makes a culture rich?</a:t>
            </a:r>
          </a:p>
          <a:p>
            <a:r>
              <a:rPr lang="en-US" b="1" dirty="0" smtClean="0"/>
              <a:t>Curriculum Framing Questions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How does your culture compare to other cultures?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What makes your culture rich?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ainbow Ribbon PNG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133286" cy="9220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Exploring Cultural Events Project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600200"/>
            <a:ext cx="69342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This project will help my students develop 21</a:t>
            </a:r>
            <a:r>
              <a:rPr lang="en-US" b="1" baseline="30000" dirty="0" smtClean="0"/>
              <a:t>st</a:t>
            </a:r>
            <a:r>
              <a:rPr lang="en-US" b="1" dirty="0" smtClean="0"/>
              <a:t> century skills by:</a:t>
            </a:r>
          </a:p>
          <a:p>
            <a:r>
              <a:rPr lang="en-US" dirty="0" smtClean="0"/>
              <a:t>Collaborating with peers.</a:t>
            </a:r>
          </a:p>
          <a:p>
            <a:r>
              <a:rPr lang="en-US" dirty="0" smtClean="0"/>
              <a:t>Making cultural connections. </a:t>
            </a:r>
          </a:p>
          <a:p>
            <a:r>
              <a:rPr lang="en-US" dirty="0" smtClean="0"/>
              <a:t>Analyzing information about a holiday or cultural event and drawing conclusions about unit questions to create a presentation.</a:t>
            </a:r>
          </a:p>
          <a:p>
            <a:r>
              <a:rPr lang="en-US" dirty="0" smtClean="0"/>
              <a:t>Communicating- Sharing what was learned with others in a power point presentation.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ainbow Ribbon PNG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7133286" cy="9220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Gauging Student Needs Assessment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600201"/>
            <a:ext cx="7467600" cy="44196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Use Curriculum Framing Questions to learn</a:t>
            </a:r>
            <a:endParaRPr lang="en-US" sz="2800" b="1" dirty="0" smtClean="0"/>
          </a:p>
          <a:p>
            <a:r>
              <a:rPr lang="en-US" sz="2800" dirty="0" smtClean="0"/>
              <a:t>Students ideas about what “rich” is.</a:t>
            </a:r>
          </a:p>
          <a:p>
            <a:r>
              <a:rPr lang="en-US" sz="2800" dirty="0" smtClean="0"/>
              <a:t>Background knowledge about cultural events and holidays.</a:t>
            </a:r>
          </a:p>
          <a:p>
            <a:pPr>
              <a:buNone/>
            </a:pPr>
            <a:r>
              <a:rPr lang="en-US" b="1" dirty="0" smtClean="0"/>
              <a:t>Assess 21</a:t>
            </a:r>
            <a:r>
              <a:rPr lang="en-US" b="1" baseline="30000" dirty="0" smtClean="0"/>
              <a:t>st</a:t>
            </a:r>
            <a:r>
              <a:rPr lang="en-US" b="1" dirty="0" smtClean="0"/>
              <a:t> century skills</a:t>
            </a:r>
          </a:p>
          <a:p>
            <a:r>
              <a:rPr lang="en-US" sz="2800" dirty="0" smtClean="0"/>
              <a:t>Ability to recognize similarities and differences in cultures.</a:t>
            </a:r>
            <a:endParaRPr lang="en-US" sz="20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971800" y="5638800"/>
          <a:ext cx="914400" cy="714375"/>
        </p:xfrm>
        <a:graphic>
          <a:graphicData uri="http://schemas.openxmlformats.org/presentationml/2006/ole">
            <p:oleObj spid="_x0000_s14340" name="Document" showAsIcon="1" r:id="rId4" imgW="914400" imgH="714240" progId="Word.Document.12">
              <p:link updateAutomatic="1"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057400" y="5638800"/>
          <a:ext cx="914400" cy="714375"/>
        </p:xfrm>
        <a:graphic>
          <a:graphicData uri="http://schemas.openxmlformats.org/presentationml/2006/ole">
            <p:oleObj spid="_x0000_s14344" name="Document" showAsIcon="1" r:id="rId5" imgW="914400" imgH="714240" progId="Word.Document.12">
              <p:link updateAutomatic="1"/>
            </p:oleObj>
          </a:graphicData>
        </a:graphic>
      </p:graphicFrame>
      <p:graphicFrame>
        <p:nvGraphicFramePr>
          <p:cNvPr id="11" name="Object 10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4038600" y="5486400"/>
          <a:ext cx="1143000" cy="773906"/>
        </p:xfrm>
        <a:graphic>
          <a:graphicData uri="http://schemas.openxmlformats.org/presentationml/2006/ole">
            <p:oleObj spid="_x0000_s14345" name="Presentation" showAsIcon="1" r:id="rId6" imgW="914400" imgH="714240" progId="PowerPoint.Show.12">
              <p:link updateAutomatic="1"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ainbow Ribbon PNG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133286" cy="9220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Gauging Students Needs Assessment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524000"/>
            <a:ext cx="7010400" cy="43735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I can use information from these assessments</a:t>
            </a:r>
          </a:p>
          <a:p>
            <a:pPr>
              <a:buNone/>
            </a:pPr>
            <a:r>
              <a:rPr lang="en-US" dirty="0" smtClean="0"/>
              <a:t> to:</a:t>
            </a:r>
          </a:p>
          <a:p>
            <a:r>
              <a:rPr lang="en-US" sz="2000" dirty="0" smtClean="0"/>
              <a:t>Focus on ideas or misconceptions students have about different cultural events/ holidays.</a:t>
            </a:r>
          </a:p>
          <a:p>
            <a:r>
              <a:rPr lang="en-US" sz="2000" dirty="0" smtClean="0"/>
              <a:t>Plan activities that will allow students to find answers to questions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Students can use information from these assessments to :</a:t>
            </a:r>
          </a:p>
          <a:p>
            <a:r>
              <a:rPr lang="en-US" sz="2000" dirty="0" smtClean="0"/>
              <a:t>Compare  their questions to those from previous units about individuals and families.</a:t>
            </a:r>
          </a:p>
          <a:p>
            <a:r>
              <a:rPr lang="en-US" sz="2000" dirty="0" smtClean="0"/>
              <a:t>Understand that all cultures are “rich” </a:t>
            </a:r>
          </a:p>
          <a:p>
            <a:r>
              <a:rPr lang="en-US" sz="2000" dirty="0" smtClean="0"/>
              <a:t>Relate to future cultural experiences  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ainbow Ribbon PNG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133286" cy="9220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Requests for Feedback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524000"/>
            <a:ext cx="7010400" cy="46021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Need help assessing students’ higher order thinking skills.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Need ways for students to learn about other cultural events/ holidays more independently.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253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Office Theme</vt:lpstr>
      <vt:lpstr>C:\Documents and Settings\hagamank\Desktop\Hagaman_Kris\unit_plan\KWL.docx</vt:lpstr>
      <vt:lpstr>C:\Documents and Settings\hagamank\Desktop\Hagaman_Kris\unit_plan\Venn Diagram.docx</vt:lpstr>
      <vt:lpstr>C:\Documents and Settings\hagamank\Desktop\Hagaman_Kris\presentation\Powerpoint.pptx</vt:lpstr>
      <vt:lpstr>Exploring Cultural Events</vt:lpstr>
      <vt:lpstr>Unit Summary</vt:lpstr>
      <vt:lpstr>Curriculum Framing Questions</vt:lpstr>
      <vt:lpstr>Exploring Cultural Events Project</vt:lpstr>
      <vt:lpstr>Gauging Student Needs Assessment</vt:lpstr>
      <vt:lpstr>Gauging Students Needs Assessment</vt:lpstr>
      <vt:lpstr>Requests for Feedback</vt:lpstr>
    </vt:vector>
  </TitlesOfParts>
  <Company>WCS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74</cp:revision>
  <dcterms:created xsi:type="dcterms:W3CDTF">2009-10-28T12:54:57Z</dcterms:created>
  <dcterms:modified xsi:type="dcterms:W3CDTF">2009-11-19T18:38:23Z</dcterms:modified>
</cp:coreProperties>
</file>